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BE3C1BB-F3EE-4C41-BA03-191B75F3EBB2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66ECE5D-4EEB-4274-A74F-84FDDCC93E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458200" cy="201622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Приготовление</a:t>
            </a:r>
            <a:br>
              <a:rPr lang="ru-RU" sz="4800" b="1" dirty="0" smtClean="0"/>
            </a:br>
            <a:r>
              <a:rPr lang="ru-RU" sz="4800" b="1" dirty="0" smtClean="0"/>
              <a:t> поваром МБОУ «ООШ №1» горячего завтрака</a:t>
            </a:r>
            <a:endParaRPr lang="ru-RU" sz="4800" b="1" dirty="0"/>
          </a:p>
        </p:txBody>
      </p:sp>
      <p:pic>
        <p:nvPicPr>
          <p:cNvPr id="16388" name="Picture 4" descr="Пюре с куриной котлетой - Изображение Чайхана Гости, Пхукет - Tripadvis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21088"/>
            <a:ext cx="4005796" cy="2250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Морковная икра – Вкусно и Душис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293096"/>
            <a:ext cx="3064451" cy="2127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ownloads\IMG_20230405_07590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984776" cy="5238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ownloads\IMG_20230407_160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7344816" cy="5508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ownloads\IMG_20230407_161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24744"/>
            <a:ext cx="6804248" cy="5103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193</TotalTime>
  <Words>1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Городская</vt:lpstr>
      <vt:lpstr>Приготовление  поваром МБОУ «ООШ №1» горячего завтрака</vt:lpstr>
      <vt:lpstr>Слайд 2</vt:lpstr>
      <vt:lpstr>Слайд 3</vt:lpstr>
      <vt:lpstr>Слайд 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 поваром МБОУ «ООШ №1» горячего завтрака</dc:title>
  <dc:creator>Школа</dc:creator>
  <cp:lastModifiedBy>Школа</cp:lastModifiedBy>
  <cp:revision>1</cp:revision>
  <dcterms:created xsi:type="dcterms:W3CDTF">2023-04-07T12:49:03Z</dcterms:created>
  <dcterms:modified xsi:type="dcterms:W3CDTF">2023-04-07T16:02:35Z</dcterms:modified>
</cp:coreProperties>
</file>